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8" r:id="rId3"/>
    <p:sldId id="257" r:id="rId4"/>
    <p:sldId id="258" r:id="rId5"/>
    <p:sldId id="259" r:id="rId6"/>
    <p:sldId id="260" r:id="rId7"/>
    <p:sldId id="385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83" r:id="rId21"/>
    <p:sldId id="384" r:id="rId22"/>
    <p:sldId id="342" r:id="rId23"/>
    <p:sldId id="343" r:id="rId24"/>
    <p:sldId id="344" r:id="rId25"/>
    <p:sldId id="345" r:id="rId26"/>
    <p:sldId id="346" r:id="rId27"/>
    <p:sldId id="348" r:id="rId28"/>
    <p:sldId id="347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C960-D167-4F9A-ADA4-A23F909DC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44B8E-F75E-4CC8-8492-6D90E6A54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6B489-C19D-4AA7-BDDC-8C02FC2F5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7DF33-ABED-407D-9565-9F58E3F41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20C6A-C3AE-40E8-BF1D-3D06CE09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7577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6F11B-5879-40A6-B23F-CA444141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51E4E-F3CA-4A4C-927E-8E41179D5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8D1D-F640-4BF3-8637-2F068DD66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895BD-6B01-4119-A6D7-D518A477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0AE60-28A6-4649-AA61-1BB6F4C1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2899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AE774-9556-4BB1-AFD3-A240D5737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DB01B-778D-4919-BF70-DF578BB25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0A9B5-D5AF-466D-BF25-E414111D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F50D0-846A-49A2-B64F-6AD37B02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C275-112E-4C32-8C4E-8A22E529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42679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9531-5FF2-4546-B95F-6A7F8558F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54584-E80C-4935-85AD-D1FCB35D7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9875-F19E-468C-B37B-F663682A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AA858-C63B-4A91-B14F-23E48C51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E99E8-C0D7-4598-B1DD-D224602E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390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FB0F-D744-4060-822E-02952CE6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E506C-2718-4FA6-8467-A991FD107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E8494-D67E-4970-9D61-573A4A13A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BF8B-60A1-458C-AA68-7B67EE11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453F7-2D57-44F3-AEFD-A817A9345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06968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43BD-6A85-4692-9C9F-879FEBF08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DB253-C7DC-4F97-A552-B4AB1524A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921F0-2F97-45DE-8299-345CE04CE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DDCE8-E375-4200-A5E7-193DFA907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52BD5A-750A-42C8-9466-14313FA4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C1F17-DBEE-4672-8763-417C2A01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10140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1DA2-6A29-4206-88D0-F7DB2DD3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50803-50C5-4A7C-AF20-8742DE13F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429DB-0CCE-454F-B5A2-D8784D911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2C44C-5F6E-4B00-A218-87F39C633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1702A-E3A6-4EF2-AB9F-B503F69754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F962-5E66-48CC-A86A-74E65DE6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59B0B-87EC-4C60-B51C-BA994D2A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84278B-ADE6-4196-8055-8A17EF7D7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0628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21E5-3E21-4351-BB64-246108F3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C5D2D-C79C-458B-B56E-4B4FF380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C97055-B429-4F51-9DA4-8DF6960E4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09C73-D662-4054-AF60-86BF8826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7138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E23CC-F0B6-4946-9239-C738C626B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B300D-E571-402B-A043-896B2307A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F1EE5-F8E9-4D13-B368-19F3C089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10482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2487B-27D4-405D-9F8F-22345EA4D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1DDD-FE5F-473A-919C-ABE05828D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C1F0B-19C4-4C2A-A372-ABB9A6A9A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A31B8-9866-409B-AE55-84F26F72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1DE4B-6A89-42F6-AA62-23CE3B53F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AF204-6CBC-423C-9C82-6B4AC1D70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6142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5CAD-07D1-4F11-93A3-BEBB5AFB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E662E-D9F5-4316-B2EF-C5E731BDA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AD036-91E6-4524-8C25-23AEB00DA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E2A2F-8A80-438B-9F2C-2DE347D4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E344B-9A58-4470-868E-6067CED2B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9B95E-EA03-428C-83B7-310C97EA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38870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53FDA-9A70-464C-9C23-1243E810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2092A-034B-4F20-B5BC-1803E429A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6CB15-E9C5-4EA5-9AEA-CA8F644BE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D8C77-D1D0-4966-89DE-E5D6E56DE9FE}" type="datetimeFigureOut">
              <a:rPr lang="en-KE" smtClean="0"/>
              <a:t>03/11/2024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E6F8B-E68D-4FD3-BA7F-5FF0D5562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597F8-B23F-45A8-A134-E31254554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A9F61-8907-401B-9D2B-5EF4BBC8BE01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4448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8CEC88-823C-4265-B910-3C26145B156B}"/>
              </a:ext>
            </a:extLst>
          </p:cNvPr>
          <p:cNvSpPr/>
          <p:nvPr/>
        </p:nvSpPr>
        <p:spPr>
          <a:xfrm>
            <a:off x="1847850" y="1857375"/>
            <a:ext cx="8639175" cy="1095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Ethical AI</a:t>
            </a:r>
            <a:endParaRPr lang="en-KE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8C06B-F8D6-4339-9C2C-EC4F61AA60E5}"/>
              </a:ext>
            </a:extLst>
          </p:cNvPr>
          <p:cNvSpPr/>
          <p:nvPr/>
        </p:nvSpPr>
        <p:spPr>
          <a:xfrm>
            <a:off x="3419474" y="3309938"/>
            <a:ext cx="5762625" cy="15144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Delivered by: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Desta (PhD student in AI)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Rahel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Sileshi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(PhD student in AI)</a:t>
            </a:r>
            <a:endParaRPr lang="en-K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A0428-1425-4B39-80A1-697A48674ABB}"/>
              </a:ext>
            </a:extLst>
          </p:cNvPr>
          <p:cNvSpPr/>
          <p:nvPr/>
        </p:nvSpPr>
        <p:spPr>
          <a:xfrm>
            <a:off x="9048750" y="5905500"/>
            <a:ext cx="2124075" cy="7239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4/11/2024</a:t>
            </a:r>
            <a:endParaRPr lang="en-K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920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4C45BF-3F93-4B13-8FD2-B2BFF9530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798608"/>
            <a:ext cx="8021004" cy="55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14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97BED-3CE8-4A93-AF1A-820DA7C9D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2" y="1571625"/>
            <a:ext cx="9296395" cy="34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9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53473-925E-4C59-878D-07495A17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839584"/>
            <a:ext cx="8639175" cy="524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6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B82650-6791-4680-8637-D0B77D6D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113752"/>
            <a:ext cx="7848600" cy="48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5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01B2A3-30B7-49AF-AD17-2169FEB7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10" y="790576"/>
            <a:ext cx="8965640" cy="54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84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EB1775-9D95-4BC2-AF94-8A0F039C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500" y="895350"/>
            <a:ext cx="8866704" cy="542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47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53F69D-42A1-4931-A7DF-D1F96B6EE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21" y="1000124"/>
            <a:ext cx="8970003" cy="52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62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B31A8B-8382-4132-BC95-2DED449D8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15" y="866775"/>
            <a:ext cx="9584287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9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9572D-36AC-43C9-A818-C307184A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70" y="828675"/>
            <a:ext cx="9544953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2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2F012F-2DB6-407F-822A-BE718CF0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6" y="554400"/>
            <a:ext cx="9236762" cy="574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09D2E3-0856-4352-B56F-F80E1D731822}"/>
              </a:ext>
            </a:extLst>
          </p:cNvPr>
          <p:cNvSpPr/>
          <p:nvPr/>
        </p:nvSpPr>
        <p:spPr>
          <a:xfrm>
            <a:off x="1609725" y="466725"/>
            <a:ext cx="9086851" cy="43719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Topics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AI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</a:t>
            </a:r>
            <a:endParaRPr lang="en-K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843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82F17-138E-4153-85FF-A85F7EFA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75" y="425345"/>
            <a:ext cx="7772799" cy="4064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7EDF65-A121-4659-8284-31AFC8E0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197" y="3448050"/>
            <a:ext cx="6902805" cy="32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36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108A0-1FB2-40E7-BA8A-78EEB80D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87588"/>
            <a:ext cx="6301059" cy="60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96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DBA7CF-1344-4258-872F-02F21F24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03" y="1053978"/>
            <a:ext cx="9588993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49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142569-4F19-4291-ABF9-7D951EA6A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675" y="2009775"/>
            <a:ext cx="8164649" cy="283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32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9FD116-AA66-40A6-A126-3760FE93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786396"/>
            <a:ext cx="8010526" cy="54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0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99783-D26B-4456-9094-90542FF36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772309"/>
            <a:ext cx="8541735" cy="56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04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2DC8E4-91CF-43B3-B121-EBB64A4F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500019"/>
            <a:ext cx="7791450" cy="56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96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244B2D-47CA-42C4-9127-E7CAF81E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674200"/>
            <a:ext cx="7419975" cy="55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38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87D83-4098-429B-911A-8FB6DD051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627147"/>
            <a:ext cx="7696199" cy="558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47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57DE2-85F5-4097-A5E8-05503D68675A}"/>
              </a:ext>
            </a:extLst>
          </p:cNvPr>
          <p:cNvSpPr/>
          <p:nvPr/>
        </p:nvSpPr>
        <p:spPr>
          <a:xfrm>
            <a:off x="1081087" y="400051"/>
            <a:ext cx="10029825" cy="1066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366E4D-95C6-448B-8CF7-7786007E4869}"/>
              </a:ext>
            </a:extLst>
          </p:cNvPr>
          <p:cNvSpPr/>
          <p:nvPr/>
        </p:nvSpPr>
        <p:spPr>
          <a:xfrm>
            <a:off x="1081087" y="1790700"/>
            <a:ext cx="10029825" cy="44386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01A63B-765A-441C-81AC-D16C47031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731826"/>
            <a:ext cx="7400925" cy="542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8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57DE2-85F5-4097-A5E8-05503D68675A}"/>
              </a:ext>
            </a:extLst>
          </p:cNvPr>
          <p:cNvSpPr/>
          <p:nvPr/>
        </p:nvSpPr>
        <p:spPr>
          <a:xfrm>
            <a:off x="1304924" y="400052"/>
            <a:ext cx="8820151" cy="7715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AI ethics?</a:t>
            </a:r>
            <a:endParaRPr lang="en-KE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295D3-2B18-4735-AA16-87FB10BB0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184660"/>
            <a:ext cx="7896226" cy="52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5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57DE2-85F5-4097-A5E8-05503D68675A}"/>
              </a:ext>
            </a:extLst>
          </p:cNvPr>
          <p:cNvSpPr/>
          <p:nvPr/>
        </p:nvSpPr>
        <p:spPr>
          <a:xfrm>
            <a:off x="1081087" y="400051"/>
            <a:ext cx="10029825" cy="1066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366E4D-95C6-448B-8CF7-7786007E4869}"/>
              </a:ext>
            </a:extLst>
          </p:cNvPr>
          <p:cNvSpPr/>
          <p:nvPr/>
        </p:nvSpPr>
        <p:spPr>
          <a:xfrm>
            <a:off x="1081087" y="1790700"/>
            <a:ext cx="10029825" cy="44386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F3935-7BB7-40E3-89C3-68725CBD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355" y="1131835"/>
            <a:ext cx="8659658" cy="459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74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57DE2-85F5-4097-A5E8-05503D68675A}"/>
              </a:ext>
            </a:extLst>
          </p:cNvPr>
          <p:cNvSpPr/>
          <p:nvPr/>
        </p:nvSpPr>
        <p:spPr>
          <a:xfrm>
            <a:off x="1081087" y="400051"/>
            <a:ext cx="10029825" cy="1066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366E4D-95C6-448B-8CF7-7786007E4869}"/>
              </a:ext>
            </a:extLst>
          </p:cNvPr>
          <p:cNvSpPr/>
          <p:nvPr/>
        </p:nvSpPr>
        <p:spPr>
          <a:xfrm>
            <a:off x="1081087" y="1790700"/>
            <a:ext cx="10029825" cy="44386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928A7-C7F9-4B19-83E1-F45FDC0A5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87" y="1076325"/>
            <a:ext cx="9840187" cy="48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75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57DE2-85F5-4097-A5E8-05503D68675A}"/>
              </a:ext>
            </a:extLst>
          </p:cNvPr>
          <p:cNvSpPr/>
          <p:nvPr/>
        </p:nvSpPr>
        <p:spPr>
          <a:xfrm>
            <a:off x="1081087" y="400051"/>
            <a:ext cx="10029825" cy="1066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366E4D-95C6-448B-8CF7-7786007E4869}"/>
              </a:ext>
            </a:extLst>
          </p:cNvPr>
          <p:cNvSpPr/>
          <p:nvPr/>
        </p:nvSpPr>
        <p:spPr>
          <a:xfrm>
            <a:off x="1081087" y="1790700"/>
            <a:ext cx="10029825" cy="44386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8C173-4B11-4960-8473-DDDCA8E8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6" y="820497"/>
            <a:ext cx="8167698" cy="518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2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F28230-141E-40E3-B8C3-717CAD26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16" y="990600"/>
            <a:ext cx="9582241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9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0B66D8-2C11-48CA-B912-6DDD51EC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79" y="2511376"/>
            <a:ext cx="8311729" cy="23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37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0CCA6C-37C5-4CAC-A4AC-46C09817D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583" y="1162050"/>
            <a:ext cx="9495611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47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E6F1BF-88A9-460E-B4B5-22E97AD0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885792"/>
            <a:ext cx="9316959" cy="50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56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3A628A-4288-489C-8CA2-C2C50EDE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807" y="1066800"/>
            <a:ext cx="9333977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45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FD286-4166-479B-AE9C-ED883A35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44" y="904875"/>
            <a:ext cx="9828419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26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DC11-3068-44B2-8863-E2955D3D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6" y="969990"/>
            <a:ext cx="9525960" cy="50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8E550-ACAE-4B72-BD3B-22996E89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815549"/>
            <a:ext cx="8201025" cy="53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41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31716-BB90-45CE-9FB3-D57A9B82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905" y="1587405"/>
            <a:ext cx="8610533" cy="42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66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E405B-47C9-4CA4-B402-31EFEC25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017926"/>
            <a:ext cx="9445285" cy="500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70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DC884-CFED-43C8-B2D1-7ACDB48D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40" y="895350"/>
            <a:ext cx="9901123" cy="49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42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AC623-F5F3-4766-A3FF-0D805CC1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23" y="1042938"/>
            <a:ext cx="10098618" cy="491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20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9EAE3B-8504-4784-A5FA-0EE351347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429" y="1123950"/>
            <a:ext cx="913199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10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0FB89B-0FA0-4BC1-B718-897348213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19" y="971550"/>
            <a:ext cx="9694469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0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57DE2-85F5-4097-A5E8-05503D68675A}"/>
              </a:ext>
            </a:extLst>
          </p:cNvPr>
          <p:cNvSpPr/>
          <p:nvPr/>
        </p:nvSpPr>
        <p:spPr>
          <a:xfrm>
            <a:off x="1647825" y="442144"/>
            <a:ext cx="8915400" cy="5389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see examples together</a:t>
            </a:r>
            <a:endParaRPr lang="en-KE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366E4D-95C6-448B-8CF7-7786007E4869}"/>
              </a:ext>
            </a:extLst>
          </p:cNvPr>
          <p:cNvSpPr/>
          <p:nvPr/>
        </p:nvSpPr>
        <p:spPr>
          <a:xfrm>
            <a:off x="1085849" y="1504950"/>
            <a:ext cx="10086975" cy="47339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1B673-D640-4C5A-AF89-1A0C0F495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391" y="1504950"/>
            <a:ext cx="9371709" cy="46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3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ABE2F4-1079-409B-8263-A026CF8E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45" y="1000125"/>
            <a:ext cx="7926805" cy="50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3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0B510D-423F-439B-A294-A553F91B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63" y="723901"/>
            <a:ext cx="9161769" cy="522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17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FF85A3-E6A4-461A-90FD-899FCFAD4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10" y="428625"/>
            <a:ext cx="10782305" cy="3457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02C4BF-C914-4DE8-8CBB-8F5E25C5D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995" y="3960874"/>
            <a:ext cx="9014010" cy="24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96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4ADCAD-8A3B-42DE-BF55-B3F041EB5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0" y="476191"/>
            <a:ext cx="10028258" cy="2952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71716B-3F7B-487B-A8B1-E7C8B861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33" y="3616261"/>
            <a:ext cx="8620333" cy="262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93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41</Words>
  <Application>Microsoft Office PowerPoint</Application>
  <PresentationFormat>Widescreen</PresentationFormat>
  <Paragraphs>11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Rahel</dc:creator>
  <cp:lastModifiedBy>Rahel</cp:lastModifiedBy>
  <cp:revision>32</cp:revision>
  <dcterms:created xsi:type="dcterms:W3CDTF">2024-11-01T08:28:06Z</dcterms:created>
  <dcterms:modified xsi:type="dcterms:W3CDTF">2024-11-04T05:36:33Z</dcterms:modified>
</cp:coreProperties>
</file>